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334" r:id="rId5"/>
    <p:sldId id="335" r:id="rId6"/>
    <p:sldId id="260" r:id="rId7"/>
    <p:sldId id="320" r:id="rId8"/>
    <p:sldId id="269" r:id="rId9"/>
    <p:sldId id="323" r:id="rId10"/>
    <p:sldId id="287" r:id="rId11"/>
    <p:sldId id="331" r:id="rId12"/>
    <p:sldId id="296" r:id="rId13"/>
    <p:sldId id="272" r:id="rId14"/>
    <p:sldId id="3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B4AD-48C2-434D-884A-56FC71DCD6AB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9FF-2CA1-4EF2-AA39-AD185CD50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C49F-0B53-4DCC-8DD1-4D551BD4B100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D38F-69B2-4279-8A19-87D300D5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C9C5-981E-419D-B622-9563E7F57155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0F0F-FEAA-4DF2-9E80-39DE61FA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679C-E9CD-42B2-A293-A497B2C9932D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7FF4-B6D9-4F4B-8D4E-71FF5E38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804E-F78E-41A5-9919-389AD5857127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AD88-1D89-4018-9F7C-EF6ADEE2E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C4A8-CFE5-487D-B0FE-7CEFB0F85D91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DF2A-ED56-4578-B10A-C459A085C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5284-6736-4CB6-A7BC-0DCD6E324FD1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5A99-196D-4C94-AD2D-939CDB781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BA54-9AC7-4585-9358-85EB95C84120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16F9-AE0D-4CA6-AF98-ADA6913E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4DBC-656B-4D88-B2CA-7BC1465FFD60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E4AD-717F-4ECC-AFE8-577BD2B95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C679-8D12-4C7D-AB0D-A125D27188D5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BE09-CE4F-45E7-A7F0-7723E40D7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C802-51BB-4490-B21E-5E60E2EB378A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BD20-E84C-48B3-BE74-08275098D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A7362D-8138-474C-B77E-A6CDD89EC794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995C0-BDF2-450A-9452-A9FB38B8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68313" y="2420938"/>
            <a:ext cx="7772400" cy="1579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День здоровья в МБДОУ ЦРР № 5 «Мир детства», в структурном подразделение Бондаренко ,25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357688"/>
            <a:ext cx="83883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74365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ЦРР № 5 ,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Бондаренко,25</a:t>
            </a:r>
          </a:p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Тула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211669"/>
            <a:ext cx="2531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Тула, 2017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218442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Ежегодные победы воспитанников на городских соревнованиях- результат работы по физическому развитию и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оздоровлению. В этом большая заслуга инструктора по физкультуре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Скоринкина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В.А.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8" name="Picture 2" descr="C:\Documents and Settings\Администратор\Рабочий стол\Зимние забавы\Папки -передвижки\1278134237_1263974397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3243263"/>
            <a:ext cx="5929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x1WdmCEAE2-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3500438"/>
          </a:xfrm>
          <a:prstGeom prst="rect">
            <a:avLst/>
          </a:prstGeom>
        </p:spPr>
      </p:pic>
      <p:pic>
        <p:nvPicPr>
          <p:cNvPr id="3" name="Рисунок 2" descr="коллаж Веселые старты 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3500438"/>
          </a:xfrm>
          <a:prstGeom prst="rect">
            <a:avLst/>
          </a:prstGeom>
        </p:spPr>
      </p:pic>
      <p:pic>
        <p:nvPicPr>
          <p:cNvPr id="4" name="Рисунок 3" descr="ДЮСШ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214810" cy="3357562"/>
          </a:xfrm>
          <a:prstGeom prst="rect">
            <a:avLst/>
          </a:prstGeom>
        </p:spPr>
      </p:pic>
      <p:pic>
        <p:nvPicPr>
          <p:cNvPr id="5" name="Рисунок 4" descr="DSCN54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500438"/>
            <a:ext cx="492919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357214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ctrTitle"/>
          </p:nvPr>
        </p:nvSpPr>
        <p:spPr>
          <a:xfrm>
            <a:off x="214313" y="714356"/>
            <a:ext cx="7772400" cy="314327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День здоровья</a:t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Всемирный день здоровья - отмечается ежегодно 7 апреля начиная с 1950г. В этот день в 1948г вступил в силу устав Всемирной организации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здравоохранения (ВОЗ).</a:t>
            </a:r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2772" name="Picture 7" descr="C:\Documents and Settings\Администратор\Рабочий стол\Папки -передвижки\1061931-Clipart-Boys-Playing-Soccer-Royalty-Free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59"/>
          <a:stretch>
            <a:fillRect/>
          </a:stretch>
        </p:blipFill>
        <p:spPr bwMode="auto">
          <a:xfrm>
            <a:off x="5857875" y="4857750"/>
            <a:ext cx="23987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C:\Documents and Settings\Администратор\Рабочий стол\Папки -передвижки\1061940-Clipart-Blond-Girl-Riding-A-Bicycle-Royalty-Free-Illustr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21"/>
          <a:stretch>
            <a:fillRect/>
          </a:stretch>
        </p:blipFill>
        <p:spPr bwMode="auto">
          <a:xfrm>
            <a:off x="500063" y="4929188"/>
            <a:ext cx="1346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C:\Documents and Settings\Администратор\Рабочий стол\Папки -передвижки\436217-Royalty-Free-RF-Clipart-Illustration-Of-A-Happy-Boy-Running-With-A-Red-Ballo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725"/>
          <a:stretch>
            <a:fillRect/>
          </a:stretch>
        </p:blipFill>
        <p:spPr bwMode="auto">
          <a:xfrm>
            <a:off x="4857752" y="3929066"/>
            <a:ext cx="134619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C:\Documents and Settings\Администратор\Рабочий стол\Папки -передвижки\229877-Royalty-Free-RF-Clipart-Illustration-Of-A-Brunette-Boy-Running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911"/>
          <a:stretch>
            <a:fillRect/>
          </a:stretch>
        </p:blipFill>
        <p:spPr bwMode="auto">
          <a:xfrm>
            <a:off x="1928813" y="407193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4" descr="C:\Documents and Settings\Администратор\Рабочий стол\Папки -передвижки\56ecd2f8b7ea.pn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3571875" y="4357688"/>
            <a:ext cx="1214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0063" y="2428869"/>
            <a:ext cx="7772400" cy="182722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40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214313" y="1000125"/>
            <a:ext cx="7772400" cy="3286131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На протяжении веков люди искали панацею от болезней. Она кроется в здоровом образе жизни. С первой минуты рождения ребенка, это истина должна находиться в основа его воспитания. Именно в семье закладывается фундамент пирамиды здоровья ребенка. Помогает поддерживать здоровье и наш ДОУ.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071563" y="2428875"/>
            <a:ext cx="6215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9" name="Picture 6" descr="C:\Documents and Settings\Администратор\Рабочий стол\заряд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3929066"/>
            <a:ext cx="39290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Администратор\Рабочий стол\заряд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929066"/>
            <a:ext cx="39290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ctrTitle"/>
          </p:nvPr>
        </p:nvSpPr>
        <p:spPr>
          <a:xfrm>
            <a:off x="714348" y="4786322"/>
            <a:ext cx="7772400" cy="1470025"/>
          </a:xfrm>
        </p:spPr>
        <p:txBody>
          <a:bodyPr/>
          <a:lstStyle/>
          <a:p>
            <a:pPr algn="r" eaLnBrk="1" hangingPunct="1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Презентацию подготовили:</a:t>
            </a:r>
            <a:b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Зам. директора Варфоломеева Г.Н</a:t>
            </a:r>
            <a:b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Деж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. по режиму 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Штерклова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О.Р.</a:t>
            </a: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Структурное подразделение Бондаренко, 25</a:t>
            </a: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3143248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40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2" descr="C:\Documents and Settings\Администратор\Рабочий стол\Папки -передвижки\kartinka_deti_igrayut1_w592_h3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52"/>
            <a:ext cx="507206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0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Двигательная активность (ДА) – это естественная потребность в движении, удовлетворение которой является важнейшим условием всестороннего развития и воспитания ребенка. Это средство приобщения детей к здоровому образу жизни.</a:t>
            </a:r>
          </a:p>
        </p:txBody>
      </p:sp>
      <p:pic>
        <p:nvPicPr>
          <p:cNvPr id="3076" name="Picture 2" descr="C:\Documents and Settings\Администратор\Рабочий стол\Зимние забавы\Папки -передвижки\414959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786313"/>
            <a:ext cx="9302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143000"/>
            <a:ext cx="6572250" cy="2786066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0070C0"/>
                </a:solidFill>
                <a:latin typeface="Comic Sans MS" pitchFamily="66" charset="0"/>
              </a:rPr>
              <a:t>Здоровые дети – это великое счастье. </a:t>
            </a:r>
          </a:p>
          <a:p>
            <a:pPr eaLnBrk="1" hangingPunct="1"/>
            <a:r>
              <a:rPr lang="ru-RU" b="1" u="sng" dirty="0" smtClean="0">
                <a:solidFill>
                  <a:srgbClr val="0070C0"/>
                </a:solidFill>
                <a:latin typeface="Comic Sans MS" pitchFamily="66" charset="0"/>
              </a:rPr>
              <a:t>«Я не знаю большей красоты, чем, здоровье»</a:t>
            </a:r>
          </a:p>
          <a:p>
            <a:pPr algn="r" eaLnBrk="1" hangingPunct="1"/>
            <a:r>
              <a:rPr lang="ru-RU" b="1" u="sng" dirty="0" smtClean="0">
                <a:solidFill>
                  <a:srgbClr val="0070C0"/>
                </a:solidFill>
                <a:latin typeface="Comic Sans MS" pitchFamily="66" charset="0"/>
              </a:rPr>
              <a:t>Г.Гейне</a:t>
            </a:r>
          </a:p>
        </p:txBody>
      </p:sp>
      <p:pic>
        <p:nvPicPr>
          <p:cNvPr id="4102" name="Picture 1" descr="H:\Картинки\Картинки\светляч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429125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 descr="H:\Картинки\Картинки\светлячо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429125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Администратор\Рабочий стол\Папки -передвижки\дет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3571875"/>
            <a:ext cx="35401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/>
          <a:srcRect l="31265" t="18329" r="17819" b="16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лаж сп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13"/>
            <a:ext cx="9786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214313" y="714375"/>
            <a:ext cx="7772400" cy="121443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 здоровом теле - здоровый дух.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00034" y="1857364"/>
            <a:ext cx="73580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Цель проведения дня здоровья: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Дать понять детям, как много значит здоровье в  жизни;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- Что нужно сделать, чтобы собственное здоровье стало лучше- заниматься физкультурой!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7" name="Picture 3" descr="C:\Documents and Settings\Администратор\Рабочий стол\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BA"/>
              </a:clrFrom>
              <a:clrTo>
                <a:srgbClr val="FCFB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643446"/>
            <a:ext cx="41433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нь здоровь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 flipV="1">
            <a:off x="-142908" y="642919"/>
            <a:ext cx="7772400" cy="71438"/>
          </a:xfrm>
        </p:spPr>
        <p:txBody>
          <a:bodyPr/>
          <a:lstStyle/>
          <a:p>
            <a:pPr eaLnBrk="1" hangingPunct="1"/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m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7526" y="0"/>
            <a:ext cx="92115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Праздник на воде в День Здоровья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здоровья 1 бассей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203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День здоровья в МБДОУ ЦРР № 5 «Мир детства», в структурном подразделение Бондаренко ,25</vt:lpstr>
      <vt:lpstr>    Двигательная активность (ДА) – это естественная потребность в движении, удовлетворение которой является важнейшим условием всестороннего развития и воспитания ребенка. Это средство приобщения детей к здоровому образу жизни.</vt:lpstr>
      <vt:lpstr>Слайд 3</vt:lpstr>
      <vt:lpstr>Слайд 4</vt:lpstr>
      <vt:lpstr>Слайд 5</vt:lpstr>
      <vt:lpstr>В здоровом теле - здоровый дух.</vt:lpstr>
      <vt:lpstr>Слайд 7</vt:lpstr>
      <vt:lpstr>Слайд 8</vt:lpstr>
      <vt:lpstr>Слайд 9</vt:lpstr>
      <vt:lpstr>Ежегодные победы воспитанников на городских соревнованиях- результат работы по физическому развитию и оздоровлению. В этом большая заслуга инструктора по физкультуре Скоринкина В.А. </vt:lpstr>
      <vt:lpstr>Слайд 11</vt:lpstr>
      <vt:lpstr>День здоровья Всемирный день здоровья - отмечается ежегодно 7 апреля начиная с 1950г. В этот день в 1948г вступил в силу устав Всемирной организации здравоохранения (ВОЗ).</vt:lpstr>
      <vt:lpstr>На протяжении веков люди искали панацею от болезней. Она кроется в здоровом образе жизни. С первой минуты рождения ребенка, это истина должна находиться в основа его воспитания. Именно в семье закладывается фундамент пирамиды здоровья ребенка. Помогает поддерживать здоровье и наш ДОУ.</vt:lpstr>
      <vt:lpstr>Презентацию подготовили: Зам. директора Варфоломеева Г.Н Деж. по режиму Штерклова О.Р. Структурное подразделение Бондаренко, 25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71</cp:revision>
  <dcterms:created xsi:type="dcterms:W3CDTF">2012-01-28T22:39:42Z</dcterms:created>
  <dcterms:modified xsi:type="dcterms:W3CDTF">2017-04-10T09:55:38Z</dcterms:modified>
</cp:coreProperties>
</file>