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96" autoAdjust="0"/>
  </p:normalViewPr>
  <p:slideViewPr>
    <p:cSldViewPr>
      <p:cViewPr varScale="1">
        <p:scale>
          <a:sx n="116" d="100"/>
          <a:sy n="116" d="100"/>
        </p:scale>
        <p:origin x="14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3F78E4-E6D3-4277-A671-63C5946CB2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7424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4EE2E-2118-43FC-9787-ABA8AC21CB86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22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55C5E-8774-4A1A-A1EF-B00C8F8DE468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08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3221F-DC9B-4862-A6BB-449E8A709048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74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028825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2628900"/>
            <a:ext cx="7772400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5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3650" y="133350"/>
            <a:ext cx="2076450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133350"/>
            <a:ext cx="6076950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6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049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7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542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909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1333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373216"/>
            <a:ext cx="7772400" cy="48577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Просветительско-профилактическая деятельность психолого-педагогического сопровождения образовательного процесса ДОУ в рамках всероссийской акции «Месяц безопасного </a:t>
            </a:r>
            <a:r>
              <a:rPr lang="ru-RU" sz="1600" b="1" dirty="0" smtClean="0">
                <a:solidFill>
                  <a:schemeClr val="tx1"/>
                </a:solidFill>
              </a:rPr>
              <a:t>интернета», </a:t>
            </a:r>
            <a:r>
              <a:rPr lang="ru-RU" sz="1600" b="1" dirty="0" smtClean="0">
                <a:solidFill>
                  <a:schemeClr val="tx1"/>
                </a:solidFill>
              </a:rPr>
              <a:t>2017 год.</a:t>
            </a:r>
          </a:p>
          <a:p>
            <a:r>
              <a:rPr lang="ru-RU" altLang="ru-RU" sz="1600" b="1" dirty="0" smtClean="0">
                <a:solidFill>
                  <a:schemeClr val="tx1"/>
                </a:solidFill>
              </a:rPr>
              <a:t>Подготовил: педагог-психолог МБДОУ ЦРР №5 (Бондаренко, 25)                    		       Александрова М.О.</a:t>
            </a:r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9661" y="2867070"/>
            <a:ext cx="4282339" cy="704850"/>
          </a:xfrm>
        </p:spPr>
        <p:txBody>
          <a:bodyPr/>
          <a:lstStyle/>
          <a:p>
            <a:r>
              <a:rPr lang="ru-RU" sz="2400" dirty="0" smtClean="0"/>
              <a:t>Безопасное использование</a:t>
            </a:r>
            <a:br>
              <a:rPr lang="ru-RU" sz="2400" dirty="0" smtClean="0"/>
            </a:br>
            <a:r>
              <a:rPr lang="ru-RU" sz="2400" dirty="0" smtClean="0"/>
              <a:t>средств ИКТ среди дошкольников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24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Муниципальное бюджетное дошкольное образовательное учреждение Центр развития ребёнка – детский сад № 5 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Мир детства»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5" y="1159083"/>
            <a:ext cx="7315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Занятие проводилось с опорой на </a:t>
            </a:r>
            <a:r>
              <a:rPr lang="ru-RU" sz="2000" dirty="0" err="1"/>
              <a:t>здоровьесберегающие</a:t>
            </a:r>
            <a:r>
              <a:rPr lang="ru-RU" sz="2000" dirty="0"/>
              <a:t> технологии и включало: пальчиковую и зрительную гимнастики, физминутку, смены видов активности. Задания были организованы в виде игр с опорой на зрительный образец и пример.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b="38853"/>
          <a:stretch/>
        </p:blipFill>
        <p:spPr>
          <a:xfrm>
            <a:off x="553550" y="3177495"/>
            <a:ext cx="2771800" cy="1370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99" y="4205860"/>
            <a:ext cx="2339752" cy="1754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71" y="47469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Физминутка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93773" y="6096767"/>
            <a:ext cx="254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Зрительная гимнастика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025786" y="55849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Пальчиковая гимнастика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18" y="2159520"/>
            <a:ext cx="2339752" cy="175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8" y="3248392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766248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В результате проведенного занятия дети узнали правила поведения за компьютером, получили навыки оценки вреда и пользы от компьютерных игр, научились находить полезные и здоровые способы свободного времяпрепровождения, узнали о преимуществах настоящей жизни в противовес виртуальной. 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Также </a:t>
            </a:r>
            <a:r>
              <a:rPr lang="ru-RU" sz="1600" dirty="0"/>
              <a:t>воспитанники научились выполнять зрительную гимнастику, направленную на профилактику ухудшения зрения.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целом занятие прошло динамично, воспитанники активно включались в беседу и обсуждение проблемных вопросов, сохраняли темп деятельности и интерес к содержанию на протяжении всего занятия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Таким </a:t>
            </a:r>
            <a:r>
              <a:rPr lang="ru-RU" sz="1600" dirty="0"/>
              <a:t>образом, цель занятия была достигнута, а задачи реализованы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b="37247"/>
          <a:stretch/>
        </p:blipFill>
        <p:spPr>
          <a:xfrm>
            <a:off x="2195736" y="2204864"/>
            <a:ext cx="42839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результате комплекса проведенных мероприятий цель просветительско-профилактической работы достигнута</a:t>
            </a:r>
            <a:r>
              <a:rPr lang="ru-RU" sz="2000" dirty="0" smtClean="0"/>
              <a:t>, </a:t>
            </a:r>
            <a:r>
              <a:rPr lang="ru-RU" sz="2000" dirty="0"/>
              <a:t>задачи реализованы.</a:t>
            </a:r>
          </a:p>
          <a:p>
            <a:pPr marL="0" indent="0">
              <a:buNone/>
            </a:pPr>
            <a:r>
              <a:rPr lang="ru-RU" sz="2000" dirty="0"/>
              <a:t>Однако наибольшая эффективность просветительско-профилактической работы в период дошкольного детства может быть достигнута лишь при систематической и регулярной работе среди воспитанников, родителей и воспитателей ДОУ.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0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96616"/>
            <a:ext cx="7315200" cy="2112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6" y="2708920"/>
            <a:ext cx="5364088" cy="38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315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 рамках акции «Месяц безопасного интернета» на базе МБДОУ ЦРР №5 «Мир детства» (д/с № 175) проводилась просветительско-профилактическая работа среди воспитателей, воспитанников и родителей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акции:</a:t>
            </a:r>
            <a:r>
              <a:rPr lang="ru-RU" sz="1800" b="1" dirty="0"/>
              <a:t> </a:t>
            </a:r>
            <a:r>
              <a:rPr lang="ru-RU" sz="1800" dirty="0"/>
              <a:t>формирование экологичного и безопасного использования информации с помощью средств ИКТ среди дошкольников и их семей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1800" dirty="0"/>
              <a:t> организовать и провести комплексное занятие среди воспитанников по профилактике компьютерной зависимости; провести социологический опрос о безопасном использовании ИКТ в семье; оформить информационные стенды и буклеты для родителей и воспитателей; провести анализ проведенной работы.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03238"/>
            <a:ext cx="6934200" cy="71596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Проведенные мероприятия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6705600" cy="4267200"/>
          </a:xfrm>
        </p:spPr>
        <p:txBody>
          <a:bodyPr/>
          <a:lstStyle/>
          <a:p>
            <a:pPr lvl="0"/>
            <a:r>
              <a:rPr lang="ru-RU" sz="1800" dirty="0" smtClean="0"/>
              <a:t>Анкетирование </a:t>
            </a:r>
            <a:r>
              <a:rPr lang="ru-RU" sz="1800" dirty="0"/>
              <a:t>родителей воспитанников ДОУ с целью определения роли средств ИКТ в жизни дошкольников 07.03. – 14.03.2017 г. </a:t>
            </a:r>
            <a:endParaRPr lang="ru-RU" sz="1800" dirty="0" smtClean="0"/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Открытое занятие педагога-психолога в подготовительной группе по профилактике компьютерной зависимости 17.03. 2017 г</a:t>
            </a:r>
            <a:r>
              <a:rPr lang="ru-RU" sz="1800" dirty="0" smtClean="0"/>
              <a:t>.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Размещение информации по результатам социологического опроса на информационных стендах, а также рекомендации в виде консультаций и памяток для родителей по здоровому использованию средств ИКТ </a:t>
            </a:r>
            <a:r>
              <a:rPr lang="ru-RU" sz="1800" dirty="0" smtClean="0"/>
              <a:t>детьми – март 2017 г.</a:t>
            </a:r>
            <a:endParaRPr lang="ru-RU" sz="1800" dirty="0"/>
          </a:p>
          <a:p>
            <a:pPr marL="0" indent="0">
              <a:lnSpc>
                <a:spcPct val="80000"/>
              </a:lnSpc>
              <a:buNone/>
            </a:pPr>
            <a:endParaRPr lang="en-US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2470"/>
            <a:ext cx="6048672" cy="457200"/>
          </a:xfrm>
        </p:spPr>
        <p:txBody>
          <a:bodyPr/>
          <a:lstStyle/>
          <a:p>
            <a:r>
              <a:rPr lang="ru-RU" sz="3200" dirty="0"/>
              <a:t>1 этап. Работа с </a:t>
            </a:r>
            <a:r>
              <a:rPr lang="ru-RU" sz="3200" dirty="0" smtClean="0"/>
              <a:t>родителями.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70C0"/>
                </a:solidFill>
              </a:rPr>
              <a:t>Результаты </a:t>
            </a:r>
            <a:r>
              <a:rPr lang="ru-RU" sz="3200" dirty="0" smtClean="0">
                <a:solidFill>
                  <a:srgbClr val="0070C0"/>
                </a:solidFill>
              </a:rPr>
              <a:t>анкетирования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48" y="2420888"/>
            <a:ext cx="7315200" cy="4267200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 Большинство </a:t>
            </a:r>
            <a:r>
              <a:rPr lang="ru-RU" sz="1600" dirty="0"/>
              <a:t>детей (39,7%) используют средства ИКТ (компьютер, ноутбук, планшет или телефон) 2-3 раза в неделю, треть воспитанников (32,1%) – ежедневно;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lvl="0" indent="0">
              <a:buNone/>
            </a:pPr>
            <a:r>
              <a:rPr lang="ru-RU" sz="1600" dirty="0" smtClean="0"/>
              <a:t>2. 43,6</a:t>
            </a:r>
            <a:r>
              <a:rPr lang="ru-RU" sz="1600" dirty="0"/>
              <a:t>% детей придерживаются рекомендованной возрастной нормы использования средств ИКТ, которая составляет до 15-20 мин: </a:t>
            </a:r>
          </a:p>
          <a:p>
            <a:pPr lvl="0"/>
            <a:r>
              <a:rPr lang="ru-RU" sz="1600" dirty="0"/>
              <a:t>не пользуются 16,7%, </a:t>
            </a:r>
          </a:p>
          <a:p>
            <a:pPr lvl="0"/>
            <a:r>
              <a:rPr lang="ru-RU" sz="1600" dirty="0"/>
              <a:t>до 10 минут используют ИКТ 5,1%, </a:t>
            </a:r>
          </a:p>
          <a:p>
            <a:pPr lvl="0"/>
            <a:r>
              <a:rPr lang="ru-RU" sz="1600" dirty="0"/>
              <a:t>10-30 мин используют ИКТ 21,8% дошкольников.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lvl="0" indent="0">
              <a:buNone/>
            </a:pPr>
            <a:r>
              <a:rPr lang="ru-RU" sz="1600" dirty="0" smtClean="0"/>
              <a:t>3. Большинство </a:t>
            </a:r>
            <a:r>
              <a:rPr lang="ru-RU" sz="1600" dirty="0"/>
              <a:t>детей превышают рекомендуемые нормы использования средств ИКТ:</a:t>
            </a:r>
          </a:p>
          <a:p>
            <a:pPr lvl="0"/>
            <a:r>
              <a:rPr lang="ru-RU" sz="1600" dirty="0"/>
              <a:t>26,9% детей проводят за средством ИКТ от 30 мин до 1 часа в день, </a:t>
            </a:r>
          </a:p>
          <a:p>
            <a:pPr lvl="0"/>
            <a:r>
              <a:rPr lang="ru-RU" sz="1600" dirty="0"/>
              <a:t>16,7% воспитанников - 1 – 2 часа, </a:t>
            </a:r>
          </a:p>
          <a:p>
            <a:pPr lvl="0"/>
            <a:r>
              <a:rPr lang="ru-RU" sz="1600" dirty="0"/>
              <a:t>14,1% дошкольников - 2 – 3 часа;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6161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1600" dirty="0">
                <a:latin typeface="+mn-lt"/>
              </a:rPr>
              <a:t>На первом этапе был проведен социологический опрос по анкете «Ребенок и компьютер». В исследовании приняло участие 78 родителей из всех возрастных групп. </a:t>
            </a:r>
          </a:p>
        </p:txBody>
      </p:sp>
      <p:pic>
        <p:nvPicPr>
          <p:cNvPr id="5" name="Рисунок 4" descr="hello_html_m5111ec3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279642"/>
            <a:ext cx="1530747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060" y="1124744"/>
            <a:ext cx="8054280" cy="4267200"/>
          </a:xfrm>
        </p:spPr>
        <p:txBody>
          <a:bodyPr/>
          <a:lstStyle/>
          <a:p>
            <a:pPr marL="0" lvl="0" indent="0">
              <a:buNone/>
            </a:pPr>
            <a:r>
              <a:rPr lang="ru-RU" sz="1400" dirty="0" smtClean="0"/>
              <a:t>4. Дошкольники </a:t>
            </a:r>
            <a:r>
              <a:rPr lang="ru-RU" sz="1400" dirty="0"/>
              <a:t>используют ИКТ в первую очередь для развлечений:</a:t>
            </a:r>
          </a:p>
          <a:p>
            <a:pPr lvl="0"/>
            <a:r>
              <a:rPr lang="ru-RU" sz="1400" dirty="0"/>
              <a:t>смотрят мультфильмы и развлекательные видеоролики (59%), </a:t>
            </a:r>
          </a:p>
          <a:p>
            <a:pPr lvl="0"/>
            <a:r>
              <a:rPr lang="ru-RU" sz="1400" dirty="0"/>
              <a:t>играют в игры (30,8%),</a:t>
            </a:r>
          </a:p>
          <a:p>
            <a:pPr lvl="0"/>
            <a:r>
              <a:rPr lang="ru-RU" sz="1400" dirty="0"/>
              <a:t>слушают музыку (20,5%); </a:t>
            </a:r>
          </a:p>
          <a:p>
            <a:pPr lvl="0"/>
            <a:r>
              <a:rPr lang="ru-RU" sz="1400" dirty="0"/>
              <a:t>лишь треть детей (35,9%) – для развития;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lvl="0" indent="0">
              <a:buNone/>
            </a:pPr>
            <a:r>
              <a:rPr lang="ru-RU" sz="1400" dirty="0" smtClean="0"/>
              <a:t>5. Большинство </a:t>
            </a:r>
            <a:r>
              <a:rPr lang="ru-RU" sz="1400" dirty="0"/>
              <a:t>опрошенных родителей (88,5%) осведомлены о том, что компьютер влияет на здоровье, отмечая при этом следующие негативные воздействия: </a:t>
            </a:r>
          </a:p>
          <a:p>
            <a:pPr lvl="0"/>
            <a:r>
              <a:rPr lang="ru-RU" sz="1400" dirty="0"/>
              <a:t>портит зрение – 38,5% респондентов;</a:t>
            </a:r>
          </a:p>
          <a:p>
            <a:pPr lvl="0"/>
            <a:r>
              <a:rPr lang="ru-RU" sz="1400" dirty="0"/>
              <a:t>влияет на психику/ психологическое развитие - 30,8% респондентов; </a:t>
            </a:r>
          </a:p>
          <a:p>
            <a:pPr lvl="0"/>
            <a:r>
              <a:rPr lang="ru-RU" sz="1400" dirty="0"/>
              <a:t>вызывает нарушения поведения и перенапряжение нервной системы (примеры ответы: «нарушение поведения»: непослушание; грубеет; повышение возбудимости) – 21,8% респондентов; </a:t>
            </a:r>
          </a:p>
          <a:p>
            <a:pPr lvl="0"/>
            <a:r>
              <a:rPr lang="ru-RU" sz="1400" dirty="0"/>
              <a:t>вызывает зависимость (примеры ответов: чаще детям становится все неинтересно, они замыкаются, ведут себя неадекватно; ребенок забывает о реальном мире; отрыв от живого мира, уход от реальности, зависимость с отказом от тактильных и вербальных игр) – 11,5% респондентов; </a:t>
            </a:r>
          </a:p>
          <a:p>
            <a:pPr lvl="0"/>
            <a:r>
              <a:rPr lang="ru-RU" sz="1400" dirty="0"/>
              <a:t>отрицательно влияет – 10,3% респондентов;</a:t>
            </a:r>
          </a:p>
          <a:p>
            <a:pPr lvl="0"/>
            <a:r>
              <a:rPr lang="ru-RU" sz="1400" dirty="0"/>
              <a:t>ухудшает физическое развитие – 3,8% респондентов.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lvl="0" indent="0">
              <a:buNone/>
            </a:pPr>
            <a:r>
              <a:rPr lang="ru-RU" sz="1400" dirty="0" smtClean="0"/>
              <a:t>6. Знают </a:t>
            </a:r>
            <a:r>
              <a:rPr lang="ru-RU" sz="1400" dirty="0"/>
              <a:t>правила работы дошкольника за компьютером 59% родителей, а постоянно соблюдают 33,3% опрошенных.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24744"/>
            <a:ext cx="7315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Таким образом, большинство семей знают правила работы за компьютером, предполагают возможные отрицательные последствия длительного использования ИКТ для дошкольника, однако не соблюдают рекомендуемых норм и правил, не обучают своих детей здоровому использованию компьютера и альтернативным способам экологичного проведения досуга. Впоследствии у дошкольников могут складываться такие негативные последствия, как: чрезмерное перенапряжение нервной системы, агрессия, импульсивность, раздражительность, быстрая истощаемость; компьютерная зависимость с уходом от реальных обязанностей и доступного уровня ответственности в виртуальный мир; обесценивание и искажение восприятия реальной жизни; ухудшение состояния здоровья (зрения, осанки, общего физического состояния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Обобщенные результаты социологического опроса родителей были размещены на информационных стендах групп. Для родителей были подготовлены памятки-буклеты «Компьютерные игры: вред или польза», содержащие краткую характеристику компьютерных игр, описание положительных и отрицательных сторон использования ИКТ дошкольниками, правила использования ИКТ и зрительную гимнастику в виде игры-разминки.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 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646776" cy="369113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социологического исследования послужили основой для проведения </a:t>
            </a:r>
            <a:r>
              <a:rPr lang="ru-RU" sz="1800" u="sng" dirty="0">
                <a:solidFill>
                  <a:srgbClr val="C00000"/>
                </a:solidFill>
              </a:rPr>
              <a:t>психопрофилактического занятия с дошкольниками по теме </a:t>
            </a:r>
            <a:r>
              <a:rPr lang="ru-RU" sz="1800" b="1" u="sng" dirty="0">
                <a:solidFill>
                  <a:srgbClr val="C00000"/>
                </a:solidFill>
              </a:rPr>
              <a:t>«Жизнь компьютерная и реальная</a:t>
            </a:r>
            <a:r>
              <a:rPr lang="ru-RU" sz="1800" b="1" u="sng" dirty="0" smtClean="0">
                <a:solidFill>
                  <a:srgbClr val="C00000"/>
                </a:solidFill>
              </a:rPr>
              <a:t>».</a:t>
            </a:r>
          </a:p>
          <a:p>
            <a:pPr marL="0" indent="0">
              <a:buNone/>
            </a:pPr>
            <a:endParaRPr lang="ru-RU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r>
              <a:rPr lang="ru-RU" sz="1800" b="1" dirty="0">
                <a:solidFill>
                  <a:srgbClr val="C00000"/>
                </a:solidFill>
              </a:rPr>
              <a:t>Основная цель: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профилактика компьютерной зависимости среди детей старшего дошкольного возраста, формирование оценочного отношения к компьютерным играм.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b="1" dirty="0">
                <a:solidFill>
                  <a:srgbClr val="C00000"/>
                </a:solidFill>
              </a:rPr>
              <a:t>Основные задачи: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формировать умение критично относиться к информации, предлагаемой в компьютерных играх; развивать навыки здорового использования ИКТ; развивать навыки анализа и оценки предложенной информации (с опорой на актуализирующий видеосюжет, зрительные образы – карточки и проблемные вопросы).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7814" b="34792"/>
          <a:stretch/>
        </p:blipFill>
        <p:spPr>
          <a:xfrm>
            <a:off x="4312636" y="5633864"/>
            <a:ext cx="2562672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28" y="1700808"/>
            <a:ext cx="1847953" cy="13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Открытое занятие имело групповую форму с использованием ритуалов приветствия и прощания, отработкой навыков </a:t>
            </a:r>
            <a:r>
              <a:rPr lang="ru-RU" sz="2000" dirty="0" err="1"/>
              <a:t>эмпатии</a:t>
            </a:r>
            <a:r>
              <a:rPr lang="ru-RU" sz="2000" dirty="0"/>
              <a:t>, рефлексии и </a:t>
            </a:r>
            <a:r>
              <a:rPr lang="ru-RU" sz="2000" dirty="0" err="1"/>
              <a:t>самопринятия</a:t>
            </a:r>
            <a:r>
              <a:rPr lang="ru-RU" sz="2000" dirty="0"/>
              <a:t>, использованием </a:t>
            </a:r>
            <a:r>
              <a:rPr lang="ru-RU" sz="2000" dirty="0" err="1"/>
              <a:t>цветотерапии</a:t>
            </a:r>
            <a:r>
              <a:rPr lang="ru-RU" sz="2000" dirty="0"/>
              <a:t> для оценки собственного психоэмоционального состояния детьми (задание «Дерево настроений»).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02" y="3107367"/>
            <a:ext cx="2448272" cy="183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67" y="3442359"/>
            <a:ext cx="1711849" cy="3043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20364"/>
          <a:stretch/>
        </p:blipFill>
        <p:spPr>
          <a:xfrm>
            <a:off x="4493942" y="3102152"/>
            <a:ext cx="1977344" cy="2238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522" y="5861510"/>
            <a:ext cx="220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Игра-разминка «Ласковое имя»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839315"/>
            <a:ext cx="220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Задание «Дерево настроений»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" y="4235686"/>
            <a:ext cx="2020427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9" y="768131"/>
            <a:ext cx="6696744" cy="405117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 занятие был включен проблемный мультипликационный сюжет, который был представлен с помощью средств ИКТ, были использования иллюстрации сюжетные примеры организации здорового досуга; дополнительно были проведены игры и упражнения на развитие произвольности внимания, графомоторных навыков, памяти, речи (корректурная проба, игра «Овощи или фрукты», графический диктант).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9" y="3589411"/>
            <a:ext cx="2110232" cy="1582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34" y="2976391"/>
            <a:ext cx="2411760" cy="1808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5343" r="12476" b="3354"/>
          <a:stretch/>
        </p:blipFill>
        <p:spPr>
          <a:xfrm>
            <a:off x="6551471" y="838596"/>
            <a:ext cx="1584176" cy="1584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093" y="48262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Графический диктант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6963" y="517904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Корректурная проба «Найди и вычеркни»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2320" y="5270260"/>
            <a:ext cx="284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Обсуждение проблемного мультфильма «Ми-ми-мишки. Борьба за урожай»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71" y="3261709"/>
            <a:ext cx="2555776" cy="19168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0" y="1870000"/>
            <a:ext cx="1733320" cy="12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2D7AF7"/>
      </a:lt2>
      <a:accent1>
        <a:srgbClr val="3C9FE2"/>
      </a:accent1>
      <a:accent2>
        <a:srgbClr val="78C9F2"/>
      </a:accent2>
      <a:accent3>
        <a:srgbClr val="FFFFFF"/>
      </a:accent3>
      <a:accent4>
        <a:srgbClr val="404040"/>
      </a:accent4>
      <a:accent5>
        <a:srgbClr val="AFCDEE"/>
      </a:accent5>
      <a:accent6>
        <a:srgbClr val="6CB6DB"/>
      </a:accent6>
      <a:hlink>
        <a:srgbClr val="FFCD3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F7E00"/>
        </a:lt2>
        <a:accent1>
          <a:srgbClr val="3AA7FB"/>
        </a:accent1>
        <a:accent2>
          <a:srgbClr val="FFAE00"/>
        </a:accent2>
        <a:accent3>
          <a:srgbClr val="FFFFFF"/>
        </a:accent3>
        <a:accent4>
          <a:srgbClr val="404040"/>
        </a:accent4>
        <a:accent5>
          <a:srgbClr val="AED0FD"/>
        </a:accent5>
        <a:accent6>
          <a:srgbClr val="E79D00"/>
        </a:accent6>
        <a:hlink>
          <a:srgbClr val="008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E1B76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E7BA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2E5EF6"/>
        </a:lt2>
        <a:accent1>
          <a:srgbClr val="3C9FE2"/>
        </a:accent1>
        <a:accent2>
          <a:srgbClr val="78C9F2"/>
        </a:accent2>
        <a:accent3>
          <a:srgbClr val="FFFFFF"/>
        </a:accent3>
        <a:accent4>
          <a:srgbClr val="404040"/>
        </a:accent4>
        <a:accent5>
          <a:srgbClr val="AFCDEE"/>
        </a:accent5>
        <a:accent6>
          <a:srgbClr val="6CB6DB"/>
        </a:accent6>
        <a:hlink>
          <a:srgbClr val="A8CEE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2D7AF7"/>
        </a:lt2>
        <a:accent1>
          <a:srgbClr val="3C9FE2"/>
        </a:accent1>
        <a:accent2>
          <a:srgbClr val="78C9F2"/>
        </a:accent2>
        <a:accent3>
          <a:srgbClr val="FFFFFF"/>
        </a:accent3>
        <a:accent4>
          <a:srgbClr val="404040"/>
        </a:accent4>
        <a:accent5>
          <a:srgbClr val="AFCDEE"/>
        </a:accent5>
        <a:accent6>
          <a:srgbClr val="6CB6DB"/>
        </a:accent6>
        <a:hlink>
          <a:srgbClr val="A8CEE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2D7AF7"/>
        </a:lt2>
        <a:accent1>
          <a:srgbClr val="3C9FE2"/>
        </a:accent1>
        <a:accent2>
          <a:srgbClr val="78C9F2"/>
        </a:accent2>
        <a:accent3>
          <a:srgbClr val="FFFFFF"/>
        </a:accent3>
        <a:accent4>
          <a:srgbClr val="404040"/>
        </a:accent4>
        <a:accent5>
          <a:srgbClr val="AFCDEE"/>
        </a:accent5>
        <a:accent6>
          <a:srgbClr val="6CB6DB"/>
        </a:accent6>
        <a:hlink>
          <a:srgbClr val="FFCD3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70</TotalTime>
  <Words>851</Words>
  <Application>Microsoft Office PowerPoint</Application>
  <PresentationFormat>Экран (4:3)</PresentationFormat>
  <Paragraphs>87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Microsoft Sans Serif</vt:lpstr>
      <vt:lpstr>powerpoint-template-24</vt:lpstr>
      <vt:lpstr>Безопасное использование средств ИКТ среди дошкольников</vt:lpstr>
      <vt:lpstr>Презентация PowerPoint</vt:lpstr>
      <vt:lpstr>Проведенные мероприятия</vt:lpstr>
      <vt:lpstr>1 этап. Работа с родителями. Результаты анкетирования</vt:lpstr>
      <vt:lpstr>Результаты анкетирования</vt:lpstr>
      <vt:lpstr>Презентация PowerPoint</vt:lpstr>
      <vt:lpstr>2 этап. Работа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Выводы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использование средств ИКТ среди дошкольников</dc:title>
  <dc:creator>User</dc:creator>
  <cp:lastModifiedBy>User</cp:lastModifiedBy>
  <cp:revision>10</cp:revision>
  <dcterms:created xsi:type="dcterms:W3CDTF">2017-03-29T10:57:03Z</dcterms:created>
  <dcterms:modified xsi:type="dcterms:W3CDTF">2017-04-03T06:21:53Z</dcterms:modified>
</cp:coreProperties>
</file>