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8" r:id="rId5"/>
    <p:sldId id="269" r:id="rId6"/>
    <p:sldId id="271" r:id="rId7"/>
    <p:sldId id="270" r:id="rId8"/>
    <p:sldId id="272" r:id="rId9"/>
    <p:sldId id="273" r:id="rId10"/>
    <p:sldId id="274" r:id="rId11"/>
    <p:sldId id="275" r:id="rId12"/>
    <p:sldId id="260" r:id="rId13"/>
    <p:sldId id="276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4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1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7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0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3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8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4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0611-E635-46F4-9125-2A04DCB2790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B2A2-1D06-4FB1-9AAA-7F7A42E9A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еселые старты\веселые старты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6" y="577776"/>
            <a:ext cx="7419753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 – ЦРР №5 (ул. Бондаренко, д.25)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27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Победителям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XXIII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спортивного праздника «Веселые старты»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подготовили: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директора Варфоломеева Г.Н.,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Александрова М.О.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Тула, 2018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43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веселые старты\DSCN6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49" y="2398814"/>
            <a:ext cx="4710545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веселые старты\DSCN6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9" y="3526971"/>
            <a:ext cx="4271156" cy="320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веселые старты\DSCN6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5" y="570015"/>
            <a:ext cx="4168238" cy="31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944472" y="613093"/>
            <a:ext cx="666205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Вручение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сладких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подарков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           победителям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459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:\веселые старты\DSCN6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13" y="3756823"/>
            <a:ext cx="3944899" cy="29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36948" y="17670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ПОКАЗАТЕЛЬНЫЕ ВЫСТУПЛЕНИЯ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146" name="Picture 2" descr="G:\веселые старты\DSCN6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44" y="754189"/>
            <a:ext cx="4546836" cy="34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веселые старты\DSCN6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9" y="841239"/>
            <a:ext cx="4704920" cy="35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веселые старты\DSCN6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04" y="3731161"/>
            <a:ext cx="3979113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0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36" y="320634"/>
            <a:ext cx="10869863" cy="653736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Высказывания </a:t>
            </a:r>
            <a:r>
              <a:rPr lang="ru-RU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известных людей о влиянии спорта на здоровье</a:t>
            </a:r>
          </a:p>
          <a:p>
            <a:pPr marL="0" indent="0">
              <a:buNone/>
            </a:pPr>
            <a:endPara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«Здоровье – это не все, но даже все – это ничто, если нет здоровья»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       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А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. Шопенгауэр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«Мудрость и искусство, слава и богатство – ничто, если нет здоровья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»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                                             </a:t>
            </a:r>
            <a:r>
              <a:rPr lang="ru-RU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Герофил</a:t>
            </a:r>
            <a:endParaRPr lang="ru-RU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«Надо непременно встряхивать себя физически, чтобы быть здоровым нравственно»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                                         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А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. Толстой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5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262047"/>
            <a:ext cx="111125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«Если не можешь найти время для занятий спортом, то должен будешь найти время для болезней»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                                               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Э. Дерба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«Наблюдете за своим телом, развивайте его, если хотите, чтобы ваш ум работал правильно»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                                                    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Р. Декарт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«Если не бегаешь, пока здоров, придется побегать, когда заболеешь»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                                                 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Гораций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«Ничто так не истощает и не разрушает тело, как продолжительное физическое бездействие»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                                             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Аристотель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«Здоровье есть высочайшее богатство человека»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                                                         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Batang" panose="02030600000101010101" pitchFamily="18" charset="-127"/>
              </a:rPr>
              <a:t>Гиппократ</a:t>
            </a:r>
          </a:p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151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814" y="1991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0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213811" y="891976"/>
            <a:ext cx="715157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«Спасательной силой в нашем мире является спорт – над ним по-прежнему реет флаг оптимизма, здесь соблюдают правила и уважают противника независимо от того, на чьей стороне победа».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Голсуори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277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321" y="555089"/>
            <a:ext cx="10515600" cy="6076717"/>
          </a:xfrm>
        </p:spPr>
        <p:txBody>
          <a:bodyPr/>
          <a:lstStyle/>
          <a:p>
            <a:pPr marL="0" indent="45720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Здоровье ребенка зависит от ряда факторов: биологических, экологических, социальных, гигиенических, а также от качества взаимодействия семьи и ДОУ. Формирование отношения ребенка к здоровому образу жизни немыслимо без актового участия в этом процессе педагогов ДОУ, и непосредственного участия нашего инструктора по физической культуре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Скоринкина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В.А.</a:t>
            </a:r>
          </a:p>
          <a:p>
            <a:pPr marL="0" indent="45720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Только с изменением уклада ДОУ и семьи можно ожидать реальных результатов в изменении отношения дошкольников и их родителей к собственному здоровью.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5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3879" y="446996"/>
            <a:ext cx="10515600" cy="593203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Веселые старты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2 июня в 10:00 МБУ СШОР "Спортивная гимнастика" провела в 23 раз городской спортивный праздник "Веселые старты " , посвященный Дню защиты детей среди дошкольных учреждений, в которых работает тренерский состав спортивной школы.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На празднике присутствовало около 80 детей из девяти МБОУ ЦО города . В программе праздника : спортивные эстафеты , призы, грамоты , медали , кубки , поддержка ростовых аниматоров , показательные выступления ведущих спортсменок СШОР по спортивной гимнастике.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Все участники получили возможность проявить себя ,в завершении праздника загадать желание и выпустить воздушный шар в светлое голубое небо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.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5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507" y="131309"/>
            <a:ext cx="10515600" cy="28527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Наши воспитанники МБДОУ ЦРР №5, ул. Бондаренко, д.25 приняли участие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городском спортивном празднике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"Веселые старты " 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посвященном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Дню защиты детей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 в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очереднойраз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ПОБЕДИЛИ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и заняли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ПРИЗОВОЕ МЕСТО.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r="6756"/>
          <a:stretch/>
        </p:blipFill>
        <p:spPr bwMode="auto">
          <a:xfrm>
            <a:off x="3019647" y="2393388"/>
            <a:ext cx="4922873" cy="4313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81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105" y="187200"/>
            <a:ext cx="10515600" cy="2204655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«Физическое образование для ребенка есть база для всего остального. Без правильного применения гигиены в развитии ребенка, без правильно поставленной физкультуры и спорта мы никогда не получим здорового поколения».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                                                             А.В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. Луначарский</a:t>
            </a:r>
          </a:p>
        </p:txBody>
      </p:sp>
      <p:pic>
        <p:nvPicPr>
          <p:cNvPr id="2050" name="Picture 2" descr="G:\веселые старты\vQPxPnqtWX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82" y="3002561"/>
            <a:ext cx="4319752" cy="287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еселые старты\A958eE34Q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18" y="3941379"/>
            <a:ext cx="4109628" cy="27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веселые старты\SNOHjQD98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7" y="2216188"/>
            <a:ext cx="4009348" cy="26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6937" y="2231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«О спорт – ты мир, прогресс, радость, справедливость, вызов, благородство, наслаждение, зодчий, плодотворность»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                                            Пьер Де Кубертен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G:\веселые старты\ccmW4QTV_7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5" y="1695046"/>
            <a:ext cx="3682604" cy="245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веселые старты\bfOmZ2v7G9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08" y="1746921"/>
            <a:ext cx="3701261" cy="246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веселые старты\7KBRaV6Lmi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2" y="4242996"/>
            <a:ext cx="3831717" cy="255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веселые старты\htbXDgG5AW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26"/>
          <a:stretch/>
        </p:blipFill>
        <p:spPr bwMode="auto">
          <a:xfrm>
            <a:off x="3951529" y="2398816"/>
            <a:ext cx="4241145" cy="333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веселые старты\z7YVde84w0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7608" y="4288523"/>
            <a:ext cx="3695084" cy="246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1933" y="2004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«Победы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 которые достигаются легко, немного стоят. Только теми из них можно гордиться, которые являются результатом упорной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борьбы».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                                                         Г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Бичер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 descr="G:\веселые старты\8qiAK73ip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24" y="1411834"/>
            <a:ext cx="6372627" cy="42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веселые старты\IMG_20180602_112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4165268"/>
            <a:ext cx="3431970" cy="25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веселые старты\IMG_20180602_112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59" y="3135086"/>
            <a:ext cx="2703120" cy="36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5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6878" y="139019"/>
            <a:ext cx="1208512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Я, ТЫ, ОН, ОНА – МЫ ЗДОРОВАЯ СТРАНА!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Награждение юных победителей в стенах родного ДОУ ул. Бондаренко, д. 25.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Мы желаем вам, наши юные спортсмены, в будущем не бросать спорт, дружить со спортом и одерживать победы во славу нашей Родины!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098" name="Picture 2" descr="G:\веселые старты\DSCN6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3"/>
          <a:stretch/>
        </p:blipFill>
        <p:spPr bwMode="auto">
          <a:xfrm>
            <a:off x="2276030" y="2492609"/>
            <a:ext cx="6974848" cy="42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13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463</Words>
  <Application>Microsoft Office PowerPoint</Application>
  <PresentationFormat>Произвольный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– ЦРР №5 (ул. Бондаренко, д.25)</vt:lpstr>
      <vt:lpstr>Презентация PowerPoint</vt:lpstr>
      <vt:lpstr>Презентация PowerPoint</vt:lpstr>
      <vt:lpstr>Веселые старты 2 июня в 10:00 МБУ СШОР "Спортивная гимнастика" провела в 23 раз городской спортивный праздник "Веселые старты " , посвященный Дню защиты детей среди дошкольных учреждений, в которых работает тренерский состав спортивной школы. На празднике присутствовало около 80 детей из девяти МБОУ ЦО города . В программе праздника : спортивные эстафеты , призы, грамоты , медали , кубки , поддержка ростовых аниматоров , показательные выступления ведущих спортсменок СШОР по спортивной гимнастике. Все участники получили возможность проявить себя ,в завершении праздника загадать желание и выпустить воздушный шар в светлое голубое небо. </vt:lpstr>
      <vt:lpstr>Наши воспитанники МБДОУ ЦРР №5, ул. Бондаренко, д.25 приняли участие в городском спортивном празднике "Веселые старты " , посвященном Дню защиты детей и в очереднойраз ПОБЕДИЛИ и заняли ПРИЗОВОЕ МЕСТО.  </vt:lpstr>
      <vt:lpstr>«Физическое образование для ребенка есть база для всего остального. Без правильного применения гигиены в развитии ребенка, без правильно поставленной физкультуры и спорта мы никогда не получим здорового поколения».                                                              А.В. Луначарский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МДОУ 175</cp:lastModifiedBy>
  <cp:revision>21</cp:revision>
  <dcterms:created xsi:type="dcterms:W3CDTF">2018-06-06T10:03:26Z</dcterms:created>
  <dcterms:modified xsi:type="dcterms:W3CDTF">2018-06-08T10:13:15Z</dcterms:modified>
</cp:coreProperties>
</file>